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sldIdLst>
    <p:sldId id="2007581550" r:id="rId2"/>
    <p:sldId id="2007581580" r:id="rId3"/>
    <p:sldId id="2007581588" r:id="rId4"/>
    <p:sldId id="2007581589" r:id="rId5"/>
    <p:sldId id="2007581590" r:id="rId6"/>
    <p:sldId id="2007581591" r:id="rId7"/>
  </p:sldIdLst>
  <p:sldSz cx="12192000" cy="6858000"/>
  <p:notesSz cx="6858000" cy="9144000"/>
  <p:embeddedFontLst>
    <p:embeddedFont>
      <p:font typeface="思源黑体 CN Heavy" panose="02010600030101010101" charset="-122"/>
      <p:bold r:id="rId9"/>
    </p:embeddedFont>
    <p:embeddedFont>
      <p:font typeface="优设标题黑" panose="02010600030101010101" charset="-122"/>
      <p:regular r:id="rId10"/>
    </p:embeddedFont>
    <p:embeddedFont>
      <p:font typeface="等线" panose="02010600030101010101" pitchFamily="2" charset="-122"/>
      <p:regular r:id="rId11"/>
      <p:bold r:id="rId12"/>
    </p:embeddedFont>
    <p:embeddedFont>
      <p:font typeface="等线 Light" panose="02010600030101010101" pitchFamily="2" charset="-122"/>
      <p:regular r:id="rId1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4A5"/>
    <a:srgbClr val="1A73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110" d="100"/>
          <a:sy n="110" d="100"/>
        </p:scale>
        <p:origin x="64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15A58-E49B-4A20-80E7-584CD1194DAC}" type="datetimeFigureOut">
              <a:rPr lang="zh-CN" altLang="en-US" smtClean="0"/>
              <a:t>2024/5/27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684D8-23E4-435C-94C4-27994CF0C493}" type="slidenum">
              <a:rPr lang="zh-CN" altLang="en-US" smtClean="0"/>
              <a:t>‹#›</a:t>
            </a:fld>
            <a:endParaRPr lang="zh-CN" altLang="en-US"/>
          </a:p>
        </p:txBody>
      </p:sp>
    </p:spTree>
    <p:extLst>
      <p:ext uri="{BB962C8B-B14F-4D97-AF65-F5344CB8AC3E}">
        <p14:creationId xmlns:p14="http://schemas.microsoft.com/office/powerpoint/2010/main" val="618793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59E64-2E93-88D6-7C4B-A0E1F0F8F9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D4EDD5-B57C-F46A-1983-300FB6D904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4DDBF1-C685-1A82-C360-DAA5CFF85607}"/>
              </a:ext>
            </a:extLst>
          </p:cNvPr>
          <p:cNvSpPr>
            <a:spLocks noGrp="1"/>
          </p:cNvSpPr>
          <p:nvPr>
            <p:ph type="dt" sz="half" idx="10"/>
          </p:nvPr>
        </p:nvSpPr>
        <p:spPr/>
        <p:txBody>
          <a:bodyPr/>
          <a:lstStyle/>
          <a:p>
            <a:fld id="{24ACEC32-5200-4B2E-A6DE-D0545AC5317E}" type="datetimeFigureOut">
              <a:rPr lang="zh-CN" altLang="en-US" smtClean="0"/>
              <a:t>2024/5/27</a:t>
            </a:fld>
            <a:endParaRPr lang="zh-CN" altLang="en-US"/>
          </a:p>
        </p:txBody>
      </p:sp>
      <p:sp>
        <p:nvSpPr>
          <p:cNvPr id="5" name="页脚占位符 4">
            <a:extLst>
              <a:ext uri="{FF2B5EF4-FFF2-40B4-BE49-F238E27FC236}">
                <a16:creationId xmlns:a16="http://schemas.microsoft.com/office/drawing/2014/main" id="{E4248AAC-2465-70A6-A110-EA388D2632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981FBC-F0FD-99A2-EE68-09794D6E990A}"/>
              </a:ext>
            </a:extLst>
          </p:cNvPr>
          <p:cNvSpPr>
            <a:spLocks noGrp="1"/>
          </p:cNvSpPr>
          <p:nvPr>
            <p:ph type="sldNum" sz="quarter" idx="12"/>
          </p:nvPr>
        </p:nvSpPr>
        <p:spPr/>
        <p:txBody>
          <a:bodyPr/>
          <a:lstStyle/>
          <a:p>
            <a:fld id="{592D458E-751B-4B99-8838-A605F107CC2C}" type="slidenum">
              <a:rPr lang="zh-CN" altLang="en-US" smtClean="0"/>
              <a:t>‹#›</a:t>
            </a:fld>
            <a:endParaRPr lang="zh-CN" altLang="en-US"/>
          </a:p>
        </p:txBody>
      </p:sp>
    </p:spTree>
    <p:extLst>
      <p:ext uri="{BB962C8B-B14F-4D97-AF65-F5344CB8AC3E}">
        <p14:creationId xmlns:p14="http://schemas.microsoft.com/office/powerpoint/2010/main" val="412586697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453C7FA-6670-91F9-0061-F9652ABD3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421A4C5-2F2D-FA6F-4D22-38D1D0836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6618AD-8E96-2758-A9C4-059B66190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CEC32-5200-4B2E-A6DE-D0545AC5317E}" type="datetimeFigureOut">
              <a:rPr lang="zh-CN" altLang="en-US" smtClean="0"/>
              <a:t>2024/5/27</a:t>
            </a:fld>
            <a:endParaRPr lang="zh-CN" altLang="en-US"/>
          </a:p>
        </p:txBody>
      </p:sp>
      <p:sp>
        <p:nvSpPr>
          <p:cNvPr id="5" name="页脚占位符 4">
            <a:extLst>
              <a:ext uri="{FF2B5EF4-FFF2-40B4-BE49-F238E27FC236}">
                <a16:creationId xmlns:a16="http://schemas.microsoft.com/office/drawing/2014/main" id="{A923A928-3B3A-AC16-4112-5C78BEF85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8DFA2CA-E144-1905-242B-E826F164D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D458E-751B-4B99-8838-A605F107CC2C}" type="slidenum">
              <a:rPr lang="zh-CN" altLang="en-US" smtClean="0"/>
              <a:t>‹#›</a:t>
            </a:fld>
            <a:endParaRPr lang="zh-CN" altLang="en-US"/>
          </a:p>
        </p:txBody>
      </p:sp>
    </p:spTree>
    <p:extLst>
      <p:ext uri="{BB962C8B-B14F-4D97-AF65-F5344CB8AC3E}">
        <p14:creationId xmlns:p14="http://schemas.microsoft.com/office/powerpoint/2010/main" val="4263120242"/>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9" name="矩形: 圆角 98">
            <a:extLst>
              <a:ext uri="{FF2B5EF4-FFF2-40B4-BE49-F238E27FC236}">
                <a16:creationId xmlns:a16="http://schemas.microsoft.com/office/drawing/2014/main" id="{967110E4-2ADF-4B81-804E-ADB95CD65125}"/>
              </a:ext>
            </a:extLst>
          </p:cNvPr>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C76F1376-4E54-42B3-AB01-F2BA73C9CE03}"/>
              </a:ext>
            </a:extLst>
          </p:cNvPr>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a:extLst>
              <a:ext uri="{FF2B5EF4-FFF2-40B4-BE49-F238E27FC236}">
                <a16:creationId xmlns:a16="http://schemas.microsoft.com/office/drawing/2014/main" id="{205CDEF4-9D1A-45A1-9EA7-980CFDD1DBC6}"/>
              </a:ext>
            </a:extLst>
          </p:cNvPr>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a:extLst>
              <a:ext uri="{FF2B5EF4-FFF2-40B4-BE49-F238E27FC236}">
                <a16:creationId xmlns:a16="http://schemas.microsoft.com/office/drawing/2014/main" id="{428BA239-9E4E-40F8-A8B0-029D57072ABB}"/>
              </a:ext>
            </a:extLst>
          </p:cNvPr>
          <p:cNvSpPr/>
          <p:nvPr/>
        </p:nvSpPr>
        <p:spPr>
          <a:xfrm rot="19983875">
            <a:off x="5310309" y="1043088"/>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a:extLst>
              <a:ext uri="{FF2B5EF4-FFF2-40B4-BE49-F238E27FC236}">
                <a16:creationId xmlns:a16="http://schemas.microsoft.com/office/drawing/2014/main" id="{67EA7E47-553C-40E9-8BDE-46F367D1C7F7}"/>
              </a:ext>
            </a:extLst>
          </p:cNvPr>
          <p:cNvGrpSpPr/>
          <p:nvPr/>
        </p:nvGrpSpPr>
        <p:grpSpPr>
          <a:xfrm>
            <a:off x="5299078" y="2238967"/>
            <a:ext cx="6762755" cy="699412"/>
            <a:chOff x="5632460" y="2092913"/>
            <a:chExt cx="6762755" cy="699412"/>
          </a:xfrm>
        </p:grpSpPr>
        <p:sp>
          <p:nvSpPr>
            <p:cNvPr id="124" name="矩形 123">
              <a:extLst>
                <a:ext uri="{FF2B5EF4-FFF2-40B4-BE49-F238E27FC236}">
                  <a16:creationId xmlns:a16="http://schemas.microsoft.com/office/drawing/2014/main" id="{626F3129-7EAA-442B-8414-B35C49748648}"/>
                </a:ext>
              </a:extLst>
            </p:cNvPr>
            <p:cNvSpPr/>
            <p:nvPr/>
          </p:nvSpPr>
          <p:spPr>
            <a:xfrm>
              <a:off x="5632460" y="2092913"/>
              <a:ext cx="6762755" cy="584775"/>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Data Statistics and Analysis</a:t>
              </a:r>
              <a:endParaRPr kumimoji="0" lang="zh-CN" altLang="en-US" sz="32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cxnSp>
          <p:nvCxnSpPr>
            <p:cNvPr id="132" name="直接连接符 131">
              <a:extLst>
                <a:ext uri="{FF2B5EF4-FFF2-40B4-BE49-F238E27FC236}">
                  <a16:creationId xmlns:a16="http://schemas.microsoft.com/office/drawing/2014/main" id="{88DA29DF-B518-4C6A-B3D9-87594ED68C81}"/>
                </a:ext>
              </a:extLst>
            </p:cNvPr>
            <p:cNvCxnSpPr>
              <a:cxnSpLocks/>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68691D46-8219-82F8-51D2-542A21CBF437}"/>
              </a:ext>
            </a:extLst>
          </p:cNvPr>
          <p:cNvGrpSpPr/>
          <p:nvPr/>
        </p:nvGrpSpPr>
        <p:grpSpPr>
          <a:xfrm>
            <a:off x="401254" y="742299"/>
            <a:ext cx="2482347" cy="2654597"/>
            <a:chOff x="401254" y="742299"/>
            <a:chExt cx="2482347" cy="2654597"/>
          </a:xfrm>
        </p:grpSpPr>
        <p:grpSp>
          <p:nvGrpSpPr>
            <p:cNvPr id="125" name="组合 124">
              <a:extLst>
                <a:ext uri="{FF2B5EF4-FFF2-40B4-BE49-F238E27FC236}">
                  <a16:creationId xmlns:a16="http://schemas.microsoft.com/office/drawing/2014/main" id="{640AEC9B-F712-4CD7-AC90-167B7A7CA03C}"/>
                </a:ext>
              </a:extLst>
            </p:cNvPr>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a:extLst>
                  <a:ext uri="{FF2B5EF4-FFF2-40B4-BE49-F238E27FC236}">
                    <a16:creationId xmlns:a16="http://schemas.microsoft.com/office/drawing/2014/main" id="{E0D0ACF4-E237-43BA-A383-6C9B7E937D9C}"/>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a:extLst>
                  <a:ext uri="{FF2B5EF4-FFF2-40B4-BE49-F238E27FC236}">
                    <a16:creationId xmlns:a16="http://schemas.microsoft.com/office/drawing/2014/main" id="{49B945F0-7C37-4153-9D88-FBFEA39368A3}"/>
                  </a:ext>
                </a:extLst>
              </p:cNvPr>
              <p:cNvGrpSpPr/>
              <p:nvPr/>
            </p:nvGrpSpPr>
            <p:grpSpPr>
              <a:xfrm>
                <a:off x="10006941" y="5020448"/>
                <a:ext cx="1531151" cy="1598081"/>
                <a:chOff x="10006941" y="5020448"/>
                <a:chExt cx="1531151" cy="1598081"/>
              </a:xfrm>
              <a:grpFill/>
            </p:grpSpPr>
            <p:sp>
              <p:nvSpPr>
                <p:cNvPr id="128" name="任意多边形: 形状 127">
                  <a:extLst>
                    <a:ext uri="{FF2B5EF4-FFF2-40B4-BE49-F238E27FC236}">
                      <a16:creationId xmlns:a16="http://schemas.microsoft.com/office/drawing/2014/main" id="{5421943C-F1A7-4214-8973-3C5E846B524F}"/>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a:extLst>
                    <a:ext uri="{FF2B5EF4-FFF2-40B4-BE49-F238E27FC236}">
                      <a16:creationId xmlns:a16="http://schemas.microsoft.com/office/drawing/2014/main" id="{C2482EE7-C20B-47C1-8124-1E65F64D706D}"/>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a:extLst>
                    <a:ext uri="{FF2B5EF4-FFF2-40B4-BE49-F238E27FC236}">
                      <a16:creationId xmlns:a16="http://schemas.microsoft.com/office/drawing/2014/main" id="{892F002E-80B1-4BB6-98AD-EDBE510BDB28}"/>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a:extLst>
                    <a:ext uri="{FF2B5EF4-FFF2-40B4-BE49-F238E27FC236}">
                      <a16:creationId xmlns:a16="http://schemas.microsoft.com/office/drawing/2014/main" id="{29126733-E24F-459D-B0EC-F8A3FF5F58FD}"/>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a:extLst>
                <a:ext uri="{FF2B5EF4-FFF2-40B4-BE49-F238E27FC236}">
                  <a16:creationId xmlns:a16="http://schemas.microsoft.com/office/drawing/2014/main" id="{5EE05AC8-765F-4B3B-9072-89F7D0551D7B}"/>
                </a:ext>
              </a:extLst>
            </p:cNvPr>
            <p:cNvSpPr/>
            <p:nvPr/>
          </p:nvSpPr>
          <p:spPr>
            <a:xfrm>
              <a:off x="401254" y="2473566"/>
              <a:ext cx="2482347" cy="923330"/>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6000" dirty="0">
                  <a:gradFill>
                    <a:gsLst>
                      <a:gs pos="0">
                        <a:srgbClr val="0164A5"/>
                      </a:gs>
                      <a:gs pos="100000">
                        <a:srgbClr val="1A73AE"/>
                      </a:gs>
                    </a:gsLst>
                    <a:lin ang="0" scaled="0"/>
                  </a:gradFill>
                  <a:latin typeface="思源黑体 CN Heavy" panose="020B0A00000000000000" pitchFamily="34" charset="-122"/>
                  <a:ea typeface="思源黑体 CN Heavy" panose="020B0A00000000000000" pitchFamily="34" charset="-122"/>
                </a:rPr>
                <a:t>Part 5</a:t>
              </a:r>
              <a:endPar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endParaRPr>
            </a:p>
          </p:txBody>
        </p:sp>
        <p:cxnSp>
          <p:nvCxnSpPr>
            <p:cNvPr id="3" name="直接连接符 2">
              <a:extLst>
                <a:ext uri="{FF2B5EF4-FFF2-40B4-BE49-F238E27FC236}">
                  <a16:creationId xmlns:a16="http://schemas.microsoft.com/office/drawing/2014/main" id="{DB3F0D3D-AC45-47AC-BF2D-B0F9643C1A3C}"/>
                </a:ext>
              </a:extLst>
            </p:cNvPr>
            <p:cNvCxnSpPr>
              <a:cxnSpLocks/>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138" name="文本框 137">
            <a:extLst>
              <a:ext uri="{FF2B5EF4-FFF2-40B4-BE49-F238E27FC236}">
                <a16:creationId xmlns:a16="http://schemas.microsoft.com/office/drawing/2014/main" id="{97CAE4F8-718A-4CF5-92CD-AD18563292C5}"/>
              </a:ext>
            </a:extLst>
          </p:cNvPr>
          <p:cNvSpPr txBox="1"/>
          <p:nvPr/>
        </p:nvSpPr>
        <p:spPr>
          <a:xfrm>
            <a:off x="5292920" y="3116724"/>
            <a:ext cx="6105418" cy="2787751"/>
          </a:xfrm>
          <a:prstGeom prst="rect">
            <a:avLst/>
          </a:prstGeom>
          <a:noFill/>
          <a:effectLst/>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altLang="zh-CN"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Sample composition and characteristics</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altLang="zh-CN"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Reliability and Validity</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altLang="zh-CN"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Correlation Analysis</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altLang="zh-CN"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Regression Analysis</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altLang="zh-CN"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Hypothesis Test</a:t>
            </a:r>
            <a:endParaRPr lang="zh-CN" altLang="en-US"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endParaRPr>
          </a:p>
        </p:txBody>
      </p:sp>
      <p:pic>
        <p:nvPicPr>
          <p:cNvPr id="142" name="图片 141">
            <a:extLst>
              <a:ext uri="{FF2B5EF4-FFF2-40B4-BE49-F238E27FC236}">
                <a16:creationId xmlns:a16="http://schemas.microsoft.com/office/drawing/2014/main" id="{5BA9FF39-8482-4848-9A61-140B0F643609}"/>
              </a:ext>
            </a:extLst>
          </p:cNvPr>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a:extLst>
              <a:ext uri="{FF2B5EF4-FFF2-40B4-BE49-F238E27FC236}">
                <a16:creationId xmlns:a16="http://schemas.microsoft.com/office/drawing/2014/main" id="{A2FAC84A-B987-4E9C-8DAC-0433EAC6F474}"/>
              </a:ext>
            </a:extLst>
          </p:cNvPr>
          <p:cNvGrpSpPr/>
          <p:nvPr/>
        </p:nvGrpSpPr>
        <p:grpSpPr>
          <a:xfrm rot="4616209">
            <a:off x="6874380" y="2302281"/>
            <a:ext cx="7528182" cy="7528180"/>
            <a:chOff x="984860" y="319772"/>
            <a:chExt cx="3597810" cy="3597810"/>
          </a:xfrm>
        </p:grpSpPr>
        <p:sp>
          <p:nvSpPr>
            <p:cNvPr id="151" name="弧形 150">
              <a:extLst>
                <a:ext uri="{FF2B5EF4-FFF2-40B4-BE49-F238E27FC236}">
                  <a16:creationId xmlns:a16="http://schemas.microsoft.com/office/drawing/2014/main" id="{AEF23630-263F-468C-A20E-B98F454FA9E5}"/>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a:extLst>
                <a:ext uri="{FF2B5EF4-FFF2-40B4-BE49-F238E27FC236}">
                  <a16:creationId xmlns:a16="http://schemas.microsoft.com/office/drawing/2014/main" id="{1539A3B3-0774-4D00-835B-663039B34207}"/>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a:extLst>
                <a:ext uri="{FF2B5EF4-FFF2-40B4-BE49-F238E27FC236}">
                  <a16:creationId xmlns:a16="http://schemas.microsoft.com/office/drawing/2014/main" id="{2A643A34-DD6E-48E9-A979-2EB6FF860396}"/>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a:extLst>
                <a:ext uri="{FF2B5EF4-FFF2-40B4-BE49-F238E27FC236}">
                  <a16:creationId xmlns:a16="http://schemas.microsoft.com/office/drawing/2014/main" id="{86726D96-2AB8-4F3D-9459-16EBE88BCDB9}"/>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a:extLst>
                <a:ext uri="{FF2B5EF4-FFF2-40B4-BE49-F238E27FC236}">
                  <a16:creationId xmlns:a16="http://schemas.microsoft.com/office/drawing/2014/main" id="{57F58BA3-61A6-493E-B5DD-10CE66F21BF9}"/>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a:extLst>
              <a:ext uri="{FF2B5EF4-FFF2-40B4-BE49-F238E27FC236}">
                <a16:creationId xmlns:a16="http://schemas.microsoft.com/office/drawing/2014/main" id="{A394F1F5-2029-4148-A761-E93F78FF5250}"/>
              </a:ext>
            </a:extLst>
          </p:cNvPr>
          <p:cNvGrpSpPr/>
          <p:nvPr/>
        </p:nvGrpSpPr>
        <p:grpSpPr>
          <a:xfrm>
            <a:off x="10346267" y="4032426"/>
            <a:ext cx="1643147" cy="2841297"/>
            <a:chOff x="5515450" y="2352198"/>
            <a:chExt cx="1395221" cy="2412587"/>
          </a:xfrm>
          <a:solidFill>
            <a:schemeClr val="bg1"/>
          </a:solidFill>
        </p:grpSpPr>
        <p:grpSp>
          <p:nvGrpSpPr>
            <p:cNvPr id="9" name="图形 4">
              <a:extLst>
                <a:ext uri="{FF2B5EF4-FFF2-40B4-BE49-F238E27FC236}">
                  <a16:creationId xmlns:a16="http://schemas.microsoft.com/office/drawing/2014/main" id="{4A6500A1-EA96-4119-9955-8E7B8DBE1457}"/>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CF0A746B-D96A-40E8-8750-A82AFD2675AA}"/>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BBA389BF-48EC-498C-AAA4-9D0B6BBA4FBE}"/>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a:extLst>
                    <a:ext uri="{FF2B5EF4-FFF2-40B4-BE49-F238E27FC236}">
                      <a16:creationId xmlns:a16="http://schemas.microsoft.com/office/drawing/2014/main" id="{70A2E367-8510-4EE5-A692-25B7246BA3DF}"/>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a:extLst>
                    <a:ext uri="{FF2B5EF4-FFF2-40B4-BE49-F238E27FC236}">
                      <a16:creationId xmlns:a16="http://schemas.microsoft.com/office/drawing/2014/main" id="{30B5730E-623C-46C2-A3AC-FFB889B61B18}"/>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a:extLst>
                    <a:ext uri="{FF2B5EF4-FFF2-40B4-BE49-F238E27FC236}">
                      <a16:creationId xmlns:a16="http://schemas.microsoft.com/office/drawing/2014/main" id="{1306438E-2F6B-46B0-806E-F134C91E9822}"/>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a:extLst>
                    <a:ext uri="{FF2B5EF4-FFF2-40B4-BE49-F238E27FC236}">
                      <a16:creationId xmlns:a16="http://schemas.microsoft.com/office/drawing/2014/main" id="{D7150377-5E3E-4F45-90AC-68F413C983F9}"/>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a:extLst>
                    <a:ext uri="{FF2B5EF4-FFF2-40B4-BE49-F238E27FC236}">
                      <a16:creationId xmlns:a16="http://schemas.microsoft.com/office/drawing/2014/main" id="{B81BE7AA-82F3-4FAF-BC79-052A7E2F0E07}"/>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a:extLst>
                    <a:ext uri="{FF2B5EF4-FFF2-40B4-BE49-F238E27FC236}">
                      <a16:creationId xmlns:a16="http://schemas.microsoft.com/office/drawing/2014/main" id="{C6361645-7F55-44D2-89DB-0D19D3D9F6F0}"/>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a:extLst>
                    <a:ext uri="{FF2B5EF4-FFF2-40B4-BE49-F238E27FC236}">
                      <a16:creationId xmlns:a16="http://schemas.microsoft.com/office/drawing/2014/main" id="{22AA16F8-960F-4125-8368-2B8353FA0A5A}"/>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a:extLst>
                    <a:ext uri="{FF2B5EF4-FFF2-40B4-BE49-F238E27FC236}">
                      <a16:creationId xmlns:a16="http://schemas.microsoft.com/office/drawing/2014/main" id="{9E3507D5-D748-48A8-9D75-35DF64669399}"/>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a:extLst>
                    <a:ext uri="{FF2B5EF4-FFF2-40B4-BE49-F238E27FC236}">
                      <a16:creationId xmlns:a16="http://schemas.microsoft.com/office/drawing/2014/main" id="{E69CE889-921E-4225-9A2E-CA7E6F3C3C3D}"/>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a:extLst>
                    <a:ext uri="{FF2B5EF4-FFF2-40B4-BE49-F238E27FC236}">
                      <a16:creationId xmlns:a16="http://schemas.microsoft.com/office/drawing/2014/main" id="{A2F186F5-D6F6-4C3E-BFA6-12FF4B781E01}"/>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a:extLst>
                    <a:ext uri="{FF2B5EF4-FFF2-40B4-BE49-F238E27FC236}">
                      <a16:creationId xmlns:a16="http://schemas.microsoft.com/office/drawing/2014/main" id="{6133E846-B1A3-446B-88E1-151D897B57EA}"/>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a:extLst>
                    <a:ext uri="{FF2B5EF4-FFF2-40B4-BE49-F238E27FC236}">
                      <a16:creationId xmlns:a16="http://schemas.microsoft.com/office/drawing/2014/main" id="{6D8E1875-4286-4958-9875-616D700E2646}"/>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a:extLst>
                    <a:ext uri="{FF2B5EF4-FFF2-40B4-BE49-F238E27FC236}">
                      <a16:creationId xmlns:a16="http://schemas.microsoft.com/office/drawing/2014/main" id="{13CC5D41-E3CE-4870-A7B9-F70FC49C5DE3}"/>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a:extLst>
                    <a:ext uri="{FF2B5EF4-FFF2-40B4-BE49-F238E27FC236}">
                      <a16:creationId xmlns:a16="http://schemas.microsoft.com/office/drawing/2014/main" id="{E60D7E2B-EB8E-4BE6-B9ED-BDE43B28D03C}"/>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a:extLst>
                    <a:ext uri="{FF2B5EF4-FFF2-40B4-BE49-F238E27FC236}">
                      <a16:creationId xmlns:a16="http://schemas.microsoft.com/office/drawing/2014/main" id="{90E2EFEF-35AF-482D-A9F3-EE315CDD5D01}"/>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a:extLst>
                    <a:ext uri="{FF2B5EF4-FFF2-40B4-BE49-F238E27FC236}">
                      <a16:creationId xmlns:a16="http://schemas.microsoft.com/office/drawing/2014/main" id="{02E2430D-BCB5-47FD-AAF8-FA690F880AC2}"/>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a:extLst>
                    <a:ext uri="{FF2B5EF4-FFF2-40B4-BE49-F238E27FC236}">
                      <a16:creationId xmlns:a16="http://schemas.microsoft.com/office/drawing/2014/main" id="{12524C4D-95D0-468B-8F9A-4BA91AA868D7}"/>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a:extLst>
                    <a:ext uri="{FF2B5EF4-FFF2-40B4-BE49-F238E27FC236}">
                      <a16:creationId xmlns:a16="http://schemas.microsoft.com/office/drawing/2014/main" id="{E6FA6ABF-112E-467F-A3AF-273312AAC034}"/>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a:extLst>
                    <a:ext uri="{FF2B5EF4-FFF2-40B4-BE49-F238E27FC236}">
                      <a16:creationId xmlns:a16="http://schemas.microsoft.com/office/drawing/2014/main" id="{FA8FE604-4982-4153-B48F-DA8E29A3985E}"/>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a:extLst>
                    <a:ext uri="{FF2B5EF4-FFF2-40B4-BE49-F238E27FC236}">
                      <a16:creationId xmlns:a16="http://schemas.microsoft.com/office/drawing/2014/main" id="{2F022A68-7B88-4F13-9B14-9292D8047828}"/>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a:extLst>
                    <a:ext uri="{FF2B5EF4-FFF2-40B4-BE49-F238E27FC236}">
                      <a16:creationId xmlns:a16="http://schemas.microsoft.com/office/drawing/2014/main" id="{EA6D2965-C035-4391-B52E-07452824B8AF}"/>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a:extLst>
                    <a:ext uri="{FF2B5EF4-FFF2-40B4-BE49-F238E27FC236}">
                      <a16:creationId xmlns:a16="http://schemas.microsoft.com/office/drawing/2014/main" id="{0EDB6C24-5336-4291-ACC7-C12E0B6C943B}"/>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a:extLst>
                    <a:ext uri="{FF2B5EF4-FFF2-40B4-BE49-F238E27FC236}">
                      <a16:creationId xmlns:a16="http://schemas.microsoft.com/office/drawing/2014/main" id="{FB029448-5264-4367-B2F3-4C561BECAC51}"/>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a:extLst>
                    <a:ext uri="{FF2B5EF4-FFF2-40B4-BE49-F238E27FC236}">
                      <a16:creationId xmlns:a16="http://schemas.microsoft.com/office/drawing/2014/main" id="{A92DF142-AD07-40CB-9E31-56590D7F94F7}"/>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a:extLst>
                    <a:ext uri="{FF2B5EF4-FFF2-40B4-BE49-F238E27FC236}">
                      <a16:creationId xmlns:a16="http://schemas.microsoft.com/office/drawing/2014/main" id="{60FEEE78-A422-4AD8-9D34-2151D3171AC1}"/>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a:extLst>
                    <a:ext uri="{FF2B5EF4-FFF2-40B4-BE49-F238E27FC236}">
                      <a16:creationId xmlns:a16="http://schemas.microsoft.com/office/drawing/2014/main" id="{CEDCE0DA-3464-4D3F-B335-00497EA5BD1C}"/>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a:extLst>
                    <a:ext uri="{FF2B5EF4-FFF2-40B4-BE49-F238E27FC236}">
                      <a16:creationId xmlns:a16="http://schemas.microsoft.com/office/drawing/2014/main" id="{5D06FAA8-A204-4493-BC30-F69692E312C6}"/>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a:extLst>
                    <a:ext uri="{FF2B5EF4-FFF2-40B4-BE49-F238E27FC236}">
                      <a16:creationId xmlns:a16="http://schemas.microsoft.com/office/drawing/2014/main" id="{FC2E902B-390B-4117-B0E1-01DAFE838F81}"/>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a:extLst>
                    <a:ext uri="{FF2B5EF4-FFF2-40B4-BE49-F238E27FC236}">
                      <a16:creationId xmlns:a16="http://schemas.microsoft.com/office/drawing/2014/main" id="{2E2E7AC1-30B1-4E1D-90BD-81B92572CED2}"/>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a:extLst>
                    <a:ext uri="{FF2B5EF4-FFF2-40B4-BE49-F238E27FC236}">
                      <a16:creationId xmlns:a16="http://schemas.microsoft.com/office/drawing/2014/main" id="{3DA6DA74-2B0A-4864-B5DF-8CAB60AA1260}"/>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a:extLst>
                    <a:ext uri="{FF2B5EF4-FFF2-40B4-BE49-F238E27FC236}">
                      <a16:creationId xmlns:a16="http://schemas.microsoft.com/office/drawing/2014/main" id="{B0B89C81-78D1-4BAD-B083-BE6B8934EFDE}"/>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a:extLst>
                    <a:ext uri="{FF2B5EF4-FFF2-40B4-BE49-F238E27FC236}">
                      <a16:creationId xmlns:a16="http://schemas.microsoft.com/office/drawing/2014/main" id="{2AA02DC1-B156-4A65-AAA7-3761E77E5198}"/>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a:extLst>
                    <a:ext uri="{FF2B5EF4-FFF2-40B4-BE49-F238E27FC236}">
                      <a16:creationId xmlns:a16="http://schemas.microsoft.com/office/drawing/2014/main" id="{51949340-3574-4C20-9B66-834735682B79}"/>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a:extLst>
                    <a:ext uri="{FF2B5EF4-FFF2-40B4-BE49-F238E27FC236}">
                      <a16:creationId xmlns:a16="http://schemas.microsoft.com/office/drawing/2014/main" id="{C66475DA-2BC8-4411-A241-71C2CADD2BA7}"/>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a:extLst>
                    <a:ext uri="{FF2B5EF4-FFF2-40B4-BE49-F238E27FC236}">
                      <a16:creationId xmlns:a16="http://schemas.microsoft.com/office/drawing/2014/main" id="{05DDD862-B60D-4572-A14C-2CBB9DB95E76}"/>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a:extLst>
                    <a:ext uri="{FF2B5EF4-FFF2-40B4-BE49-F238E27FC236}">
                      <a16:creationId xmlns:a16="http://schemas.microsoft.com/office/drawing/2014/main" id="{FDD7F0D6-89C7-4E7F-A220-3AC26A07E533}"/>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a:extLst>
                    <a:ext uri="{FF2B5EF4-FFF2-40B4-BE49-F238E27FC236}">
                      <a16:creationId xmlns:a16="http://schemas.microsoft.com/office/drawing/2014/main" id="{042D6B5B-2AC0-477E-BDA6-EDAC87154DEA}"/>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a:extLst>
                    <a:ext uri="{FF2B5EF4-FFF2-40B4-BE49-F238E27FC236}">
                      <a16:creationId xmlns:a16="http://schemas.microsoft.com/office/drawing/2014/main" id="{396BAA39-74A1-42B8-913F-84010EEA8CED}"/>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a:extLst>
                    <a:ext uri="{FF2B5EF4-FFF2-40B4-BE49-F238E27FC236}">
                      <a16:creationId xmlns:a16="http://schemas.microsoft.com/office/drawing/2014/main" id="{17AD5D4F-E14E-40E1-9A24-15ADB74BF58F}"/>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a:extLst>
                    <a:ext uri="{FF2B5EF4-FFF2-40B4-BE49-F238E27FC236}">
                      <a16:creationId xmlns:a16="http://schemas.microsoft.com/office/drawing/2014/main" id="{8E304A75-676D-46FA-A463-3182841E3FE5}"/>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a:extLst>
                    <a:ext uri="{FF2B5EF4-FFF2-40B4-BE49-F238E27FC236}">
                      <a16:creationId xmlns:a16="http://schemas.microsoft.com/office/drawing/2014/main" id="{6C518C83-6103-48CC-ABB8-78220461E09F}"/>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a:extLst>
                    <a:ext uri="{FF2B5EF4-FFF2-40B4-BE49-F238E27FC236}">
                      <a16:creationId xmlns:a16="http://schemas.microsoft.com/office/drawing/2014/main" id="{B80AF6F5-D993-4271-BAAB-021264A107F3}"/>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a:extLst>
                    <a:ext uri="{FF2B5EF4-FFF2-40B4-BE49-F238E27FC236}">
                      <a16:creationId xmlns:a16="http://schemas.microsoft.com/office/drawing/2014/main" id="{C72869C2-27CF-4A2B-B942-223A2911B09E}"/>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a:extLst>
                    <a:ext uri="{FF2B5EF4-FFF2-40B4-BE49-F238E27FC236}">
                      <a16:creationId xmlns:a16="http://schemas.microsoft.com/office/drawing/2014/main" id="{C675C101-8D37-42CA-A5D1-BFABAAA283A5}"/>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a:extLst>
                    <a:ext uri="{FF2B5EF4-FFF2-40B4-BE49-F238E27FC236}">
                      <a16:creationId xmlns:a16="http://schemas.microsoft.com/office/drawing/2014/main" id="{968E8AF1-2FAF-41AD-A767-6DED17525589}"/>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a:extLst>
                    <a:ext uri="{FF2B5EF4-FFF2-40B4-BE49-F238E27FC236}">
                      <a16:creationId xmlns:a16="http://schemas.microsoft.com/office/drawing/2014/main" id="{C12A3DAA-5270-4CF4-B220-0DD3ECE2C8C8}"/>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a:extLst>
                    <a:ext uri="{FF2B5EF4-FFF2-40B4-BE49-F238E27FC236}">
                      <a16:creationId xmlns:a16="http://schemas.microsoft.com/office/drawing/2014/main" id="{D9BA967A-DD6A-44AC-9EAA-AECAFB54E27B}"/>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a:extLst>
                    <a:ext uri="{FF2B5EF4-FFF2-40B4-BE49-F238E27FC236}">
                      <a16:creationId xmlns:a16="http://schemas.microsoft.com/office/drawing/2014/main" id="{BD3E11C5-227A-4B5D-B4E9-5908C658BDFE}"/>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a:extLst>
                    <a:ext uri="{FF2B5EF4-FFF2-40B4-BE49-F238E27FC236}">
                      <a16:creationId xmlns:a16="http://schemas.microsoft.com/office/drawing/2014/main" id="{F64B04DC-2A7B-4A8B-96DB-ADBF9133D228}"/>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a:extLst>
                    <a:ext uri="{FF2B5EF4-FFF2-40B4-BE49-F238E27FC236}">
                      <a16:creationId xmlns:a16="http://schemas.microsoft.com/office/drawing/2014/main" id="{305981A2-C561-4CF7-93AE-C474A3F52E35}"/>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a:extLst>
                    <a:ext uri="{FF2B5EF4-FFF2-40B4-BE49-F238E27FC236}">
                      <a16:creationId xmlns:a16="http://schemas.microsoft.com/office/drawing/2014/main" id="{F8E2D300-FA74-4FAB-B578-0C75AF985A79}"/>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a:extLst>
                    <a:ext uri="{FF2B5EF4-FFF2-40B4-BE49-F238E27FC236}">
                      <a16:creationId xmlns:a16="http://schemas.microsoft.com/office/drawing/2014/main" id="{0B49030B-B8F2-4DB0-A31B-5961360953FF}"/>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a:extLst>
                    <a:ext uri="{FF2B5EF4-FFF2-40B4-BE49-F238E27FC236}">
                      <a16:creationId xmlns:a16="http://schemas.microsoft.com/office/drawing/2014/main" id="{75618BDB-BE4A-4B26-8332-238E7156BE37}"/>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a:extLst>
                    <a:ext uri="{FF2B5EF4-FFF2-40B4-BE49-F238E27FC236}">
                      <a16:creationId xmlns:a16="http://schemas.microsoft.com/office/drawing/2014/main" id="{15A296E7-D9F8-4951-8ED2-11636881735A}"/>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a:extLst>
                    <a:ext uri="{FF2B5EF4-FFF2-40B4-BE49-F238E27FC236}">
                      <a16:creationId xmlns:a16="http://schemas.microsoft.com/office/drawing/2014/main" id="{80A74810-B760-4EFA-96B8-C684AFFFD947}"/>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a:extLst>
                    <a:ext uri="{FF2B5EF4-FFF2-40B4-BE49-F238E27FC236}">
                      <a16:creationId xmlns:a16="http://schemas.microsoft.com/office/drawing/2014/main" id="{1427585A-1375-4AA2-8C08-018767A3AE2D}"/>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a:extLst>
                    <a:ext uri="{FF2B5EF4-FFF2-40B4-BE49-F238E27FC236}">
                      <a16:creationId xmlns:a16="http://schemas.microsoft.com/office/drawing/2014/main" id="{705EFDD2-9A11-4E4E-920A-D861CBDAA5B5}"/>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a:extLst>
                    <a:ext uri="{FF2B5EF4-FFF2-40B4-BE49-F238E27FC236}">
                      <a16:creationId xmlns:a16="http://schemas.microsoft.com/office/drawing/2014/main" id="{80BD30AD-13EC-493A-A8D1-F22499E36E41}"/>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a:extLst>
                    <a:ext uri="{FF2B5EF4-FFF2-40B4-BE49-F238E27FC236}">
                      <a16:creationId xmlns:a16="http://schemas.microsoft.com/office/drawing/2014/main" id="{CC650CB4-3793-46C1-84FC-5D6BFBB29738}"/>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a:extLst>
                    <a:ext uri="{FF2B5EF4-FFF2-40B4-BE49-F238E27FC236}">
                      <a16:creationId xmlns:a16="http://schemas.microsoft.com/office/drawing/2014/main" id="{577B4B2D-D485-445C-8D95-BD7B4702A733}"/>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a:extLst>
                  <a:ext uri="{FF2B5EF4-FFF2-40B4-BE49-F238E27FC236}">
                    <a16:creationId xmlns:a16="http://schemas.microsoft.com/office/drawing/2014/main" id="{595BD3C4-BBC9-48B9-858D-E7C099C2238B}"/>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E909B5C6-8114-4452-A1C4-CA247716EB1D}"/>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a:extLst>
                    <a:ext uri="{FF2B5EF4-FFF2-40B4-BE49-F238E27FC236}">
                      <a16:creationId xmlns:a16="http://schemas.microsoft.com/office/drawing/2014/main" id="{C718A684-ED2F-4FE4-9CDA-51701A882F50}"/>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a:extLst>
                    <a:ext uri="{FF2B5EF4-FFF2-40B4-BE49-F238E27FC236}">
                      <a16:creationId xmlns:a16="http://schemas.microsoft.com/office/drawing/2014/main" id="{88B66D31-005B-42C8-B1E7-D4364DC4783B}"/>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a:extLst>
                    <a:ext uri="{FF2B5EF4-FFF2-40B4-BE49-F238E27FC236}">
                      <a16:creationId xmlns:a16="http://schemas.microsoft.com/office/drawing/2014/main" id="{D7613008-BBC4-40A2-9D71-DDDF8999E43B}"/>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a:extLst>
                    <a:ext uri="{FF2B5EF4-FFF2-40B4-BE49-F238E27FC236}">
                      <a16:creationId xmlns:a16="http://schemas.microsoft.com/office/drawing/2014/main" id="{A484828B-CBB4-49BA-AF9F-3DB66956F8BA}"/>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a:extLst>
                <a:ext uri="{FF2B5EF4-FFF2-40B4-BE49-F238E27FC236}">
                  <a16:creationId xmlns:a16="http://schemas.microsoft.com/office/drawing/2014/main" id="{3228F993-A1C9-462A-A3DE-F67326C43A17}"/>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B04F27E2-FC5D-44A1-B157-944F7B10DBBA}"/>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a:extLst>
                  <a:ext uri="{FF2B5EF4-FFF2-40B4-BE49-F238E27FC236}">
                    <a16:creationId xmlns:a16="http://schemas.microsoft.com/office/drawing/2014/main" id="{347FD589-819E-4855-B1AE-A552C8C3F8CF}"/>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a:extLst>
                  <a:ext uri="{FF2B5EF4-FFF2-40B4-BE49-F238E27FC236}">
                    <a16:creationId xmlns:a16="http://schemas.microsoft.com/office/drawing/2014/main" id="{59F97E49-C088-416B-91F0-7B2FB8782BB2}"/>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a:extLst>
                  <a:ext uri="{FF2B5EF4-FFF2-40B4-BE49-F238E27FC236}">
                    <a16:creationId xmlns:a16="http://schemas.microsoft.com/office/drawing/2014/main" id="{908DFA33-A71B-47C0-90C6-9207E8CEEE52}"/>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a:extLst>
                  <a:ext uri="{FF2B5EF4-FFF2-40B4-BE49-F238E27FC236}">
                    <a16:creationId xmlns:a16="http://schemas.microsoft.com/office/drawing/2014/main" id="{0E8E75BF-E5DB-4D12-8BD0-FBFFF81FB258}"/>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a:extLst>
                  <a:ext uri="{FF2B5EF4-FFF2-40B4-BE49-F238E27FC236}">
                    <a16:creationId xmlns:a16="http://schemas.microsoft.com/office/drawing/2014/main" id="{DDE68F44-8F8A-4442-8AAF-B23202E0FDFD}"/>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a:extLst>
                  <a:ext uri="{FF2B5EF4-FFF2-40B4-BE49-F238E27FC236}">
                    <a16:creationId xmlns:a16="http://schemas.microsoft.com/office/drawing/2014/main" id="{296FBCDE-2586-437B-9469-8A1EAB1839C1}"/>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a:extLst>
                  <a:ext uri="{FF2B5EF4-FFF2-40B4-BE49-F238E27FC236}">
                    <a16:creationId xmlns:a16="http://schemas.microsoft.com/office/drawing/2014/main" id="{0B21FA21-72B1-4506-A844-E979D4C031F7}"/>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a:extLst>
                  <a:ext uri="{FF2B5EF4-FFF2-40B4-BE49-F238E27FC236}">
                    <a16:creationId xmlns:a16="http://schemas.microsoft.com/office/drawing/2014/main" id="{E8BE7E1E-3CF5-44DB-92F5-B062D557CBEC}"/>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a:extLst>
                  <a:ext uri="{FF2B5EF4-FFF2-40B4-BE49-F238E27FC236}">
                    <a16:creationId xmlns:a16="http://schemas.microsoft.com/office/drawing/2014/main" id="{B069D45C-D3FE-4CA0-8BFD-0EF7E760A398}"/>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a:extLst>
                  <a:ext uri="{FF2B5EF4-FFF2-40B4-BE49-F238E27FC236}">
                    <a16:creationId xmlns:a16="http://schemas.microsoft.com/office/drawing/2014/main" id="{1C348880-42EF-4B2B-A661-06B3B9DE7A1F}"/>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a:extLst>
                  <a:ext uri="{FF2B5EF4-FFF2-40B4-BE49-F238E27FC236}">
                    <a16:creationId xmlns:a16="http://schemas.microsoft.com/office/drawing/2014/main" id="{89A38894-A4BB-494C-9DA9-CF2A5022AC3D}"/>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a:extLst>
                  <a:ext uri="{FF2B5EF4-FFF2-40B4-BE49-F238E27FC236}">
                    <a16:creationId xmlns:a16="http://schemas.microsoft.com/office/drawing/2014/main" id="{73E62643-71A2-4CB4-AB42-82B367AF803A}"/>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a:extLst>
                  <a:ext uri="{FF2B5EF4-FFF2-40B4-BE49-F238E27FC236}">
                    <a16:creationId xmlns:a16="http://schemas.microsoft.com/office/drawing/2014/main" id="{5EC3BDEA-C252-4A2C-BE08-DFB9AA436F15}"/>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a:extLst>
                  <a:ext uri="{FF2B5EF4-FFF2-40B4-BE49-F238E27FC236}">
                    <a16:creationId xmlns:a16="http://schemas.microsoft.com/office/drawing/2014/main" id="{B4A68F51-A962-49FE-9429-7F6483F7F6D9}"/>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a:extLst>
                  <a:ext uri="{FF2B5EF4-FFF2-40B4-BE49-F238E27FC236}">
                    <a16:creationId xmlns:a16="http://schemas.microsoft.com/office/drawing/2014/main" id="{6729A606-FFA5-4E41-835E-64C2A245F5B6}"/>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a:extLst>
                  <a:ext uri="{FF2B5EF4-FFF2-40B4-BE49-F238E27FC236}">
                    <a16:creationId xmlns:a16="http://schemas.microsoft.com/office/drawing/2014/main" id="{10DD457E-3B0F-48A0-B2DB-EC67FE192E79}"/>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extLst>
      <p:ext uri="{BB962C8B-B14F-4D97-AF65-F5344CB8AC3E}">
        <p14:creationId xmlns:p14="http://schemas.microsoft.com/office/powerpoint/2010/main" val="1990088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9064982" cy="49244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Five writing skills used in this section</a:t>
            </a:r>
            <a:endParaRPr kumimoji="0" lang="zh-CN" altLang="en-US" sz="32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6CDB5DD-C136-4D2F-1FCB-461FC4DD3629}"/>
              </a:ext>
            </a:extLst>
          </p:cNvPr>
          <p:cNvSpPr txBox="1"/>
          <p:nvPr/>
        </p:nvSpPr>
        <p:spPr>
          <a:xfrm>
            <a:off x="296091" y="1406996"/>
            <a:ext cx="12261669" cy="1754326"/>
          </a:xfrm>
          <a:prstGeom prst="rect">
            <a:avLst/>
          </a:prstGeom>
          <a:noFill/>
        </p:spPr>
        <p:txBody>
          <a:bodyPr wrap="square">
            <a:spAutoFit/>
          </a:bodyPr>
          <a:lstStyle/>
          <a:p>
            <a:pPr marL="285750" indent="-285750">
              <a:buFont typeface="Arial" panose="020B0604020202020204" pitchFamily="34" charset="0"/>
              <a:buChar char="•"/>
            </a:pPr>
            <a:r>
              <a:rPr lang="zh-CN" altLang="en-US"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rPr>
              <a:t>Locate the tables and figures where the results can be found</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Highlight major results or findings</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Provide specific data to support the results or findings</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Provide comments(evaluation, comparison and/or explanation) on some of the results</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Avoid presenting all the data in the tables or figures and avoid duplicating in the text what as been presented in a table or figure</a:t>
            </a:r>
          </a:p>
        </p:txBody>
      </p:sp>
      <p:pic>
        <p:nvPicPr>
          <p:cNvPr id="5" name="图片 4">
            <a:extLst>
              <a:ext uri="{FF2B5EF4-FFF2-40B4-BE49-F238E27FC236}">
                <a16:creationId xmlns:a16="http://schemas.microsoft.com/office/drawing/2014/main" id="{241F3957-8580-65D6-1533-C6A0F03342C4}"/>
              </a:ext>
            </a:extLst>
          </p:cNvPr>
          <p:cNvPicPr>
            <a:picLocks noChangeAspect="1"/>
          </p:cNvPicPr>
          <p:nvPr/>
        </p:nvPicPr>
        <p:blipFill>
          <a:blip r:embed="rId2"/>
          <a:stretch>
            <a:fillRect/>
          </a:stretch>
        </p:blipFill>
        <p:spPr>
          <a:xfrm>
            <a:off x="3151616" y="3416025"/>
            <a:ext cx="5888767" cy="2880000"/>
          </a:xfrm>
          <a:prstGeom prst="rect">
            <a:avLst/>
          </a:prstGeom>
          <a:ln>
            <a:solidFill>
              <a:schemeClr val="tx1"/>
            </a:solidFill>
          </a:ln>
        </p:spPr>
      </p:pic>
    </p:spTree>
    <p:extLst>
      <p:ext uri="{BB962C8B-B14F-4D97-AF65-F5344CB8AC3E}">
        <p14:creationId xmlns:p14="http://schemas.microsoft.com/office/powerpoint/2010/main" val="1888302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9064982" cy="49244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Five writing skills used in this section</a:t>
            </a:r>
            <a:endParaRPr kumimoji="0" lang="zh-CN" altLang="en-US" sz="32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6CDB5DD-C136-4D2F-1FCB-461FC4DD3629}"/>
              </a:ext>
            </a:extLst>
          </p:cNvPr>
          <p:cNvSpPr txBox="1"/>
          <p:nvPr/>
        </p:nvSpPr>
        <p:spPr>
          <a:xfrm>
            <a:off x="296091" y="1406996"/>
            <a:ext cx="12261669" cy="1754326"/>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Locate the tables and figures where the results can be found</a:t>
            </a:r>
          </a:p>
          <a:p>
            <a:pPr marL="285750" indent="-285750">
              <a:buFont typeface="Arial" panose="020B0604020202020204" pitchFamily="34" charset="0"/>
              <a:buChar char="•"/>
            </a:pPr>
            <a:r>
              <a:rPr lang="zh-CN" altLang="en-US"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rPr>
              <a:t>Highlight major results or findings</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Provide specific data to support the results or findings</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Provide comments(evaluation, comparison and/or explanation) on some of the results</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Avoid presenting all the data in the tables or figures and avoid duplicating in the text what as been presented in a table or figure</a:t>
            </a:r>
          </a:p>
        </p:txBody>
      </p:sp>
      <p:pic>
        <p:nvPicPr>
          <p:cNvPr id="4" name="图片 3">
            <a:extLst>
              <a:ext uri="{FF2B5EF4-FFF2-40B4-BE49-F238E27FC236}">
                <a16:creationId xmlns:a16="http://schemas.microsoft.com/office/drawing/2014/main" id="{047926B2-C112-A4DE-F6B1-BFE87FFFCF5F}"/>
              </a:ext>
            </a:extLst>
          </p:cNvPr>
          <p:cNvPicPr>
            <a:picLocks noChangeAspect="1"/>
          </p:cNvPicPr>
          <p:nvPr/>
        </p:nvPicPr>
        <p:blipFill>
          <a:blip r:embed="rId2"/>
          <a:stretch>
            <a:fillRect/>
          </a:stretch>
        </p:blipFill>
        <p:spPr>
          <a:xfrm>
            <a:off x="3442859" y="3513900"/>
            <a:ext cx="5306282" cy="2880000"/>
          </a:xfrm>
          <a:prstGeom prst="rect">
            <a:avLst/>
          </a:prstGeom>
          <a:ln>
            <a:solidFill>
              <a:schemeClr val="tx1"/>
            </a:solidFill>
          </a:ln>
        </p:spPr>
      </p:pic>
    </p:spTree>
    <p:extLst>
      <p:ext uri="{BB962C8B-B14F-4D97-AF65-F5344CB8AC3E}">
        <p14:creationId xmlns:p14="http://schemas.microsoft.com/office/powerpoint/2010/main" val="381948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9064982" cy="49244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Five writing skills used in this section</a:t>
            </a:r>
            <a:endParaRPr kumimoji="0" lang="zh-CN" altLang="en-US" sz="32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6CDB5DD-C136-4D2F-1FCB-461FC4DD3629}"/>
              </a:ext>
            </a:extLst>
          </p:cNvPr>
          <p:cNvSpPr txBox="1"/>
          <p:nvPr/>
        </p:nvSpPr>
        <p:spPr>
          <a:xfrm>
            <a:off x="296091" y="1406996"/>
            <a:ext cx="12261669" cy="1754326"/>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Locate the tables and figures where the results can be found</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Highlight major results or findings</a:t>
            </a:r>
          </a:p>
          <a:p>
            <a:pPr marL="285750" indent="-285750">
              <a:buFont typeface="Arial" panose="020B0604020202020204" pitchFamily="34" charset="0"/>
              <a:buChar char="•"/>
            </a:pPr>
            <a:r>
              <a:rPr lang="zh-CN" altLang="en-US"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rPr>
              <a:t>Provide specific data to support the results or findings</a:t>
            </a:r>
          </a:p>
          <a:p>
            <a:pPr marL="285750" indent="-285750">
              <a:buFont typeface="Arial" panose="020B0604020202020204" pitchFamily="34" charset="0"/>
              <a:buChar char="•"/>
            </a:pPr>
            <a:r>
              <a:rPr lang="zh-CN" altLang="en-US"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rPr>
              <a:t>Provide comments(evaluation, comparison and/or explanation) on some of the results</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Avoid presenting all the data in the tables or figures and avoid duplicating in the text what as been presented in a table or figure</a:t>
            </a:r>
          </a:p>
        </p:txBody>
      </p:sp>
      <p:pic>
        <p:nvPicPr>
          <p:cNvPr id="4" name="图片 3">
            <a:extLst>
              <a:ext uri="{FF2B5EF4-FFF2-40B4-BE49-F238E27FC236}">
                <a16:creationId xmlns:a16="http://schemas.microsoft.com/office/drawing/2014/main" id="{FC58E8AB-F550-E3DB-4656-561C2224B1F1}"/>
              </a:ext>
            </a:extLst>
          </p:cNvPr>
          <p:cNvPicPr>
            <a:picLocks noChangeAspect="1"/>
          </p:cNvPicPr>
          <p:nvPr/>
        </p:nvPicPr>
        <p:blipFill>
          <a:blip r:embed="rId2"/>
          <a:stretch>
            <a:fillRect/>
          </a:stretch>
        </p:blipFill>
        <p:spPr>
          <a:xfrm>
            <a:off x="3686671" y="3531867"/>
            <a:ext cx="4818657" cy="2880000"/>
          </a:xfrm>
          <a:prstGeom prst="rect">
            <a:avLst/>
          </a:prstGeom>
          <a:ln>
            <a:solidFill>
              <a:schemeClr val="tx1"/>
            </a:solidFill>
          </a:ln>
        </p:spPr>
      </p:pic>
    </p:spTree>
    <p:extLst>
      <p:ext uri="{BB962C8B-B14F-4D97-AF65-F5344CB8AC3E}">
        <p14:creationId xmlns:p14="http://schemas.microsoft.com/office/powerpoint/2010/main" val="271257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9064982" cy="49244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Five writing skills used in this section</a:t>
            </a:r>
            <a:endParaRPr kumimoji="0" lang="zh-CN" altLang="en-US" sz="32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6CDB5DD-C136-4D2F-1FCB-461FC4DD3629}"/>
              </a:ext>
            </a:extLst>
          </p:cNvPr>
          <p:cNvSpPr txBox="1"/>
          <p:nvPr/>
        </p:nvSpPr>
        <p:spPr>
          <a:xfrm>
            <a:off x="296091" y="1406996"/>
            <a:ext cx="12261669" cy="1754326"/>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Locate the tables and figures where the results can be found</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Highlight major results or findings</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Provide specific data to support the results or findings</a:t>
            </a:r>
          </a:p>
          <a:p>
            <a:pPr marL="285750" indent="-285750">
              <a:buFont typeface="Arial" panose="020B0604020202020204" pitchFamily="34" charset="0"/>
              <a:buChar char="•"/>
            </a:pPr>
            <a:r>
              <a:rPr lang="zh-CN" altLang="en-US" dirty="0">
                <a:solidFill>
                  <a:schemeClr val="bg1">
                    <a:lumMod val="65000"/>
                  </a:schemeClr>
                </a:solidFill>
                <a:latin typeface="优设标题黑" panose="00000500000000000000" pitchFamily="2" charset="-122"/>
                <a:ea typeface="优设标题黑" panose="00000500000000000000" pitchFamily="2" charset="-122"/>
              </a:rPr>
              <a:t>Provide comments(evaluation, comparison and/or explanation) on some of the results</a:t>
            </a:r>
          </a:p>
          <a:p>
            <a:pPr marL="285750" indent="-285750">
              <a:buFont typeface="Arial" panose="020B0604020202020204" pitchFamily="34" charset="0"/>
              <a:buChar char="•"/>
            </a:pPr>
            <a:r>
              <a:rPr lang="zh-CN" altLang="en-US"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rPr>
              <a:t>Avoid presenting all the data in the tables or figures and avoid duplicating in the text what as been presented in a table or figure</a:t>
            </a:r>
          </a:p>
        </p:txBody>
      </p:sp>
      <p:pic>
        <p:nvPicPr>
          <p:cNvPr id="4" name="图片 3">
            <a:extLst>
              <a:ext uri="{FF2B5EF4-FFF2-40B4-BE49-F238E27FC236}">
                <a16:creationId xmlns:a16="http://schemas.microsoft.com/office/drawing/2014/main" id="{EFE98165-0DD1-D98D-E3AB-9DA877722762}"/>
              </a:ext>
            </a:extLst>
          </p:cNvPr>
          <p:cNvPicPr>
            <a:picLocks noChangeAspect="1"/>
          </p:cNvPicPr>
          <p:nvPr/>
        </p:nvPicPr>
        <p:blipFill>
          <a:blip r:embed="rId2"/>
          <a:stretch>
            <a:fillRect/>
          </a:stretch>
        </p:blipFill>
        <p:spPr>
          <a:xfrm>
            <a:off x="4411622" y="3301781"/>
            <a:ext cx="3368756" cy="3317510"/>
          </a:xfrm>
          <a:prstGeom prst="rect">
            <a:avLst/>
          </a:prstGeom>
          <a:ln>
            <a:solidFill>
              <a:schemeClr val="tx1"/>
            </a:solidFill>
          </a:ln>
        </p:spPr>
      </p:pic>
    </p:spTree>
    <p:extLst>
      <p:ext uri="{BB962C8B-B14F-4D97-AF65-F5344CB8AC3E}">
        <p14:creationId xmlns:p14="http://schemas.microsoft.com/office/powerpoint/2010/main" val="1632866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10580814" cy="49244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Three suggestions followed in this section</a:t>
            </a:r>
            <a:endParaRPr kumimoji="0" lang="zh-CN" altLang="en-US" sz="32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6CDB5DD-C136-4D2F-1FCB-461FC4DD3629}"/>
              </a:ext>
            </a:extLst>
          </p:cNvPr>
          <p:cNvSpPr txBox="1"/>
          <p:nvPr/>
        </p:nvSpPr>
        <p:spPr>
          <a:xfrm>
            <a:off x="1023257" y="1156684"/>
            <a:ext cx="10145486" cy="2585323"/>
          </a:xfrm>
          <a:prstGeom prst="rect">
            <a:avLst/>
          </a:prstGeom>
          <a:noFill/>
        </p:spPr>
        <p:txBody>
          <a:bodyPr wrap="square">
            <a:spAutoFit/>
          </a:bodyPr>
          <a:lstStyle/>
          <a:p>
            <a:pPr marL="285750" indent="-285750">
              <a:buFont typeface="Arial" panose="020B0604020202020204" pitchFamily="34" charset="0"/>
              <a:buChar char="•"/>
            </a:pPr>
            <a:r>
              <a:rPr lang="en-US" altLang="zh-CN"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rPr>
              <a:t>Design and choose the appropriate tables and figures so that the comprehension will be more rapid and the message clearer.</a:t>
            </a:r>
          </a:p>
          <a:p>
            <a:pPr marL="285750" indent="-285750">
              <a:buFont typeface="Arial" panose="020B0604020202020204" pitchFamily="34" charset="0"/>
              <a:buChar char="•"/>
            </a:pPr>
            <a:endParaRPr lang="en-US" altLang="zh-CN"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endParaRPr>
          </a:p>
          <a:p>
            <a:pPr marL="285750" indent="-285750">
              <a:buFont typeface="Arial" panose="020B0604020202020204" pitchFamily="34" charset="0"/>
              <a:buChar char="•"/>
            </a:pPr>
            <a:r>
              <a:rPr lang="en-US" altLang="zh-CN"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rPr>
              <a:t>Make figures and tables stand alone. That is, readers could understand the results presented in figures/tables without consulting the written text.</a:t>
            </a:r>
          </a:p>
          <a:p>
            <a:pPr marL="285750" indent="-285750">
              <a:buFont typeface="Arial" panose="020B0604020202020204" pitchFamily="34" charset="0"/>
              <a:buChar char="•"/>
            </a:pPr>
            <a:endParaRPr lang="en-US" altLang="zh-CN"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endParaRPr>
          </a:p>
          <a:p>
            <a:pPr marL="285750" indent="-285750">
              <a:buFont typeface="Arial" panose="020B0604020202020204" pitchFamily="34" charset="0"/>
              <a:buChar char="•"/>
            </a:pPr>
            <a:r>
              <a:rPr lang="en-US" altLang="zh-CN"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rPr>
              <a:t>Number and present figures and tables in the order in which they are referred to in the text (figures and tables are number separately). Be sure that each table and figure is cited in the text.</a:t>
            </a:r>
            <a:endParaRPr lang="zh-CN" altLang="en-US"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endParaRPr>
          </a:p>
        </p:txBody>
      </p:sp>
      <p:pic>
        <p:nvPicPr>
          <p:cNvPr id="4" name="图片 3">
            <a:extLst>
              <a:ext uri="{FF2B5EF4-FFF2-40B4-BE49-F238E27FC236}">
                <a16:creationId xmlns:a16="http://schemas.microsoft.com/office/drawing/2014/main" id="{F402EEDD-6D10-D6E8-5C1C-9352E187FA2F}"/>
              </a:ext>
            </a:extLst>
          </p:cNvPr>
          <p:cNvPicPr>
            <a:picLocks noChangeAspect="1"/>
          </p:cNvPicPr>
          <p:nvPr/>
        </p:nvPicPr>
        <p:blipFill>
          <a:blip r:embed="rId2"/>
          <a:stretch>
            <a:fillRect/>
          </a:stretch>
        </p:blipFill>
        <p:spPr>
          <a:xfrm>
            <a:off x="1493785" y="3742007"/>
            <a:ext cx="2333541" cy="3060000"/>
          </a:xfrm>
          <a:prstGeom prst="rect">
            <a:avLst/>
          </a:prstGeom>
          <a:ln>
            <a:solidFill>
              <a:schemeClr val="tx1"/>
            </a:solidFill>
          </a:ln>
        </p:spPr>
      </p:pic>
      <p:pic>
        <p:nvPicPr>
          <p:cNvPr id="6" name="图片 5">
            <a:extLst>
              <a:ext uri="{FF2B5EF4-FFF2-40B4-BE49-F238E27FC236}">
                <a16:creationId xmlns:a16="http://schemas.microsoft.com/office/drawing/2014/main" id="{5A0E1E9C-39D9-7A5F-1F3A-58128297CD9B}"/>
              </a:ext>
            </a:extLst>
          </p:cNvPr>
          <p:cNvPicPr>
            <a:picLocks noChangeAspect="1"/>
          </p:cNvPicPr>
          <p:nvPr/>
        </p:nvPicPr>
        <p:blipFill>
          <a:blip r:embed="rId3"/>
          <a:stretch>
            <a:fillRect/>
          </a:stretch>
        </p:blipFill>
        <p:spPr>
          <a:xfrm>
            <a:off x="4809759" y="3742007"/>
            <a:ext cx="2285200" cy="3060000"/>
          </a:xfrm>
          <a:prstGeom prst="rect">
            <a:avLst/>
          </a:prstGeom>
          <a:ln>
            <a:solidFill>
              <a:schemeClr val="tx1"/>
            </a:solidFill>
          </a:ln>
        </p:spPr>
      </p:pic>
      <p:pic>
        <p:nvPicPr>
          <p:cNvPr id="8" name="图片 7">
            <a:extLst>
              <a:ext uri="{FF2B5EF4-FFF2-40B4-BE49-F238E27FC236}">
                <a16:creationId xmlns:a16="http://schemas.microsoft.com/office/drawing/2014/main" id="{79AB865D-8A98-BCD2-615F-76EFFC381074}"/>
              </a:ext>
            </a:extLst>
          </p:cNvPr>
          <p:cNvPicPr>
            <a:picLocks noChangeAspect="1"/>
          </p:cNvPicPr>
          <p:nvPr/>
        </p:nvPicPr>
        <p:blipFill>
          <a:blip r:embed="rId4"/>
          <a:stretch>
            <a:fillRect/>
          </a:stretch>
        </p:blipFill>
        <p:spPr>
          <a:xfrm>
            <a:off x="8077392" y="3742007"/>
            <a:ext cx="2294416" cy="3060000"/>
          </a:xfrm>
          <a:prstGeom prst="rect">
            <a:avLst/>
          </a:prstGeom>
          <a:ln>
            <a:solidFill>
              <a:schemeClr val="tx1"/>
            </a:solidFill>
          </a:ln>
        </p:spPr>
      </p:pic>
    </p:spTree>
    <p:extLst>
      <p:ext uri="{BB962C8B-B14F-4D97-AF65-F5344CB8AC3E}">
        <p14:creationId xmlns:p14="http://schemas.microsoft.com/office/powerpoint/2010/main" val="4130999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2585</TotalTime>
  <Words>403</Words>
  <Application>Microsoft Office PowerPoint</Application>
  <PresentationFormat>宽屏</PresentationFormat>
  <Paragraphs>37</Paragraphs>
  <Slides>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vt:i4>
      </vt:variant>
    </vt:vector>
  </HeadingPairs>
  <TitlesOfParts>
    <vt:vector size="12" baseType="lpstr">
      <vt:lpstr>等线</vt:lpstr>
      <vt:lpstr>优设标题黑</vt:lpstr>
      <vt:lpstr>等线 Light</vt:lpstr>
      <vt:lpstr>思源黑体 CN Heavy</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杰博 帅</dc:creator>
  <cp:lastModifiedBy>根文 陈</cp:lastModifiedBy>
  <cp:revision>203</cp:revision>
  <dcterms:created xsi:type="dcterms:W3CDTF">2023-11-03T16:40:24Z</dcterms:created>
  <dcterms:modified xsi:type="dcterms:W3CDTF">2024-05-27T03:50:33Z</dcterms:modified>
</cp:coreProperties>
</file>